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310" r:id="rId11"/>
    <p:sldId id="271" r:id="rId12"/>
    <p:sldId id="273" r:id="rId13"/>
    <p:sldId id="275" r:id="rId14"/>
    <p:sldId id="278" r:id="rId15"/>
    <p:sldId id="280" r:id="rId16"/>
    <p:sldId id="286" r:id="rId17"/>
    <p:sldId id="290" r:id="rId18"/>
    <p:sldId id="291" r:id="rId19"/>
    <p:sldId id="294" r:id="rId20"/>
    <p:sldId id="295" r:id="rId21"/>
    <p:sldId id="296" r:id="rId22"/>
    <p:sldId id="298" r:id="rId23"/>
    <p:sldId id="299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263" r:id="rId32"/>
    <p:sldId id="312" r:id="rId33"/>
    <p:sldId id="268" r:id="rId34"/>
    <p:sldId id="270" r:id="rId35"/>
    <p:sldId id="272" r:id="rId36"/>
    <p:sldId id="274" r:id="rId37"/>
    <p:sldId id="311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Script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Connect to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using the username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and hash password recently cracked:</a:t>
            </a:r>
            <a:endParaRPr sz="1400" dirty="0"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957B2-25E8-4B8A-912A-D3E6176AABAC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C1:  File/Shell Script Uploads for tools and techniques used.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 called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49" y="1081100"/>
            <a:ext cx="3667440" cy="3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C2:  File/Shell Script Uploads for how we created this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session, we are able to maneuver within the system: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Ability to download a file.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Successfully downloaded this ‘flag.txt’ file into our Kali (attacker) machine: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05" y="1508714"/>
            <a:ext cx="5386273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68;gdca5c3f7c4_0_12">
            <a:extLst>
              <a:ext uri="{FF2B5EF4-FFF2-40B4-BE49-F238E27FC236}">
                <a16:creationId xmlns:a16="http://schemas.microsoft.com/office/drawing/2014/main" id="{9EE76A37-7398-4990-8E09-0F986A4514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105" y="3667518"/>
            <a:ext cx="6424880" cy="89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started on May 6, 2021 @ 02:31.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239937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812178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for the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in the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directory, indicates the file was successfully accessed 2 times.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422133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317" y="1611733"/>
            <a:ext cx="7518252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files such as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By searching for the 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accessed 20 times.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420181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019" y="1630411"/>
            <a:ext cx="7518252" cy="26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Hidden Directory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access control list.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Set an alarm if a specific directory/file (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secret_folder</a:t>
            </a:r>
            <a:r>
              <a:rPr lang="en-US" sz="1400" dirty="0"/>
              <a:t>”) is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access control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is attempting to login with a threshold of maybe again 50,000 attempts per second.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access control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file uploads if an IP address is not on the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3886950696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unknowingly execute/click on these malicious files infecting or allowing access to </a:t>
                      </a: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their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initiate a shell session from the target’s machine.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target’s shell/session  allows attackers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Sensitive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2083</Words>
  <Application>Microsoft Office PowerPoint</Application>
  <PresentationFormat>On-screen Show (16:9)</PresentationFormat>
  <Paragraphs>270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Roboto Light</vt:lpstr>
      <vt:lpstr>Roboto Black</vt:lpstr>
      <vt:lpstr>Roboto Medium</vt:lpstr>
      <vt:lpstr>Roboto</vt:lpstr>
      <vt:lpstr>Roboto Thin</vt:lpstr>
      <vt:lpstr>Arial</vt:lpstr>
      <vt:lpstr>Calibri</vt:lpstr>
      <vt:lpstr>Courier New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Sensitive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Sensitive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Connect to the WebDav server using the username ‘ryan’ and hash password recently cracked:</vt:lpstr>
      <vt:lpstr>Exploitation: File/Shell Script Uploads (con’t)  Create and upload a reverse shell payload script called ‘shell.php’: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Exploitation: Reverse Shell Session (con’t)  From the meterpreter session, we are able to maneuver within the system:  Ability to download a file.          Successfully downloaded this ‘flag.txt’ file into our Kali (attacker) machine: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Hidden Directory  From the ‘Top 10 HTTP requests’ report, we can see that the ‘/company_folders/secret_folder’ directory had a high request count. </vt:lpstr>
      <vt:lpstr>Analysis: Identifying Request for Hidden Directory (con’t)  The request for the ‘secret_folder’ directory started on May 6, 2021 @ 02:31.</vt:lpstr>
      <vt:lpstr>Analysis: Identifying Brute Force Attack  Search results for the ‘connect_to_corp_server’ file in the ‘/company_folders/secret_folder’ directory, indicates the file was successfully accessed 2 times.</vt:lpstr>
      <vt:lpstr>Analysis: Identifying Brute Force Attack (con’t)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files such as the ‘shell.php’ file. </vt:lpstr>
      <vt:lpstr>Analysis: Finding WebDAV Connection (con’t)  By searching for the /webdav/shell.php’ file, the search result shows the file was accessed 20 times.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Identifying Request for Hidden Directory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Sensitive Information </vt:lpstr>
      <vt:lpstr>Appendix A2: Access Sensitive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48</cp:revision>
  <dcterms:modified xsi:type="dcterms:W3CDTF">2021-06-28T04:41:59Z</dcterms:modified>
</cp:coreProperties>
</file>